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54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89002"/>
            <a:ext cx="7468553" cy="1438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🌊</a:t>
            </a: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Global Maritime &amp; Logistics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8648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My expertise lies in building strong business connections and fostering relationships that create opportunities.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533959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826687" y="5321737"/>
            <a:ext cx="179605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endParaRPr lang="en-US" sz="2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20" y="742609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868811"/>
            <a:ext cx="1015222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Connecting Businesses Across Continents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4171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Global Reach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6238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Leveraging a network of trusted partners worldwide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614761" y="4171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Seamless Solutions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614761" y="476238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Streamlined logistics, door-to-door delivery</a:t>
            </a:r>
            <a:endParaRPr lang="en-US" sz="18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20" y="742609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5612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Tailored Solutions for Your Needs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123128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71059" y="3370064"/>
            <a:ext cx="28616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Import-Export Services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71059" y="3865602"/>
            <a:ext cx="312074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Managing complex customs procedures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3123128"/>
            <a:ext cx="3614618" cy="2138482"/>
          </a:xfrm>
          <a:prstGeom prst="roundRect">
            <a:avLst>
              <a:gd name="adj" fmla="val 4701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24993" y="33700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Freight Forwarding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24993" y="3865602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Secure and efficient transportation by sea, land, or air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500926"/>
            <a:ext cx="7468553" cy="1372433"/>
          </a:xfrm>
          <a:prstGeom prst="roundRect">
            <a:avLst>
              <a:gd name="adj" fmla="val 7326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71059" y="5747861"/>
            <a:ext cx="343019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Warehousing &amp; Distribution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71059" y="6243399"/>
            <a:ext cx="69746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Safe and secure storage and distribution</a:t>
            </a:r>
            <a:endParaRPr lang="en-US" sz="18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20" y="742609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308140"/>
            <a:ext cx="713815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Seamless Cargo Management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2371130"/>
            <a:ext cx="30480" cy="4550212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1435477" y="2894290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927437" y="2640330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112222" y="2740581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61044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Order Processing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513290" y="3105983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Real-time tracking and updates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477" y="4490799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927437" y="4236839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12222" y="4337090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513290" y="420695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Shipping &amp; Transit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513290" y="4702493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Ensuring timely delivery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477" y="6087308"/>
            <a:ext cx="837724" cy="30480"/>
          </a:xfrm>
          <a:prstGeom prst="roundRect">
            <a:avLst>
              <a:gd name="adj" fmla="val 329856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927437" y="5833348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112222" y="5933599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513290" y="580346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Customs Clearance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513290" y="6299002"/>
            <a:ext cx="57929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Streamlined customs procedures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540925"/>
            <a:ext cx="815852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Building Long-Term Partnerships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587311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2509" y="5973366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5873115"/>
            <a:ext cx="33808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Transparent communication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35773" y="587311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20558" y="5973366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6013609" y="5873115"/>
            <a:ext cx="33808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Reliable service delivery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9633823" y="5873115"/>
            <a:ext cx="538520" cy="538520"/>
          </a:xfrm>
          <a:prstGeom prst="roundRect">
            <a:avLst>
              <a:gd name="adj" fmla="val 18670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18608" y="5973366"/>
            <a:ext cx="16895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5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10411658" y="5873115"/>
            <a:ext cx="338089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Competitive pricing</a:t>
            </a:r>
            <a:endParaRPr lang="en-US" sz="18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20" y="742609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07692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Leveraging Technology for Efficiency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843927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79913" y="308324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Online platforms for real-time tracking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124" y="4280178"/>
            <a:ext cx="1196816" cy="14362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879913" y="451949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Automated customs clearance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716429"/>
            <a:ext cx="1196816" cy="143625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879913" y="5955744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Smart contracts for secure transactions</a:t>
            </a:r>
            <a:endParaRPr lang="en-US" sz="18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20" y="742609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2990850"/>
            <a:ext cx="564463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Focus on Sustainability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4053840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4855607"/>
            <a:ext cx="22501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Reduced emissions</a:t>
            </a:r>
            <a:endParaRPr lang="en-US" sz="18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859" y="4053840"/>
            <a:ext cx="562451" cy="56245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46859" y="4855607"/>
            <a:ext cx="225016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Optimized routes</a:t>
            </a:r>
            <a:endParaRPr lang="en-US" sz="18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995" y="4053840"/>
            <a:ext cx="562570" cy="56257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55995" y="4855726"/>
            <a:ext cx="225028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Sustainable packaging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887873"/>
            <a:ext cx="1280291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Global Maritime &amp; Logistics: Your Partner in Success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95086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Contact us today to discuss your maritime and logistics needs. We look forward to building a strong and lasting partnership with you.</a:t>
            </a:r>
            <a:endParaRPr lang="en-US" sz="18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220" y="7426099"/>
            <a:ext cx="2126164" cy="7315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176</Words>
  <Application>Microsoft Office PowerPoint</Application>
  <PresentationFormat>Custom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Source Serif Pro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2025-02-23T05:24:30Z</dcterms:created>
  <dcterms:modified xsi:type="dcterms:W3CDTF">2025-02-23T05:27:21Z</dcterms:modified>
</cp:coreProperties>
</file>